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F15"/>
    <a:srgbClr val="3971B9"/>
    <a:srgbClr val="ED4C71"/>
    <a:srgbClr val="009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4"/>
    <p:restoredTop sz="94672"/>
  </p:normalViewPr>
  <p:slideViewPr>
    <p:cSldViewPr snapToGrid="0" snapToObjects="1">
      <p:cViewPr varScale="1">
        <p:scale>
          <a:sx n="116" d="100"/>
          <a:sy n="116" d="100"/>
        </p:scale>
        <p:origin x="20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29A10-F590-4C47-BC41-BBA69C69F8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6990" y="4064605"/>
            <a:ext cx="6432223" cy="1119433"/>
          </a:xfrm>
        </p:spPr>
        <p:txBody>
          <a:bodyPr anchor="b"/>
          <a:lstStyle>
            <a:lvl1pPr algn="l">
              <a:defRPr sz="6000">
                <a:solidFill>
                  <a:srgbClr val="009D91"/>
                </a:solidFill>
              </a:defRPr>
            </a:lvl1pPr>
          </a:lstStyle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73F2BC-04E7-0E46-8E2A-6A87451731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6990" y="5366192"/>
            <a:ext cx="9144000" cy="11194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3A73D3DD-4396-7E43-91F0-8F2CF25C8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6990" y="1954668"/>
            <a:ext cx="2914751" cy="953918"/>
          </a:xfrm>
          <a:prstGeom prst="rect">
            <a:avLst/>
          </a:prstGeom>
        </p:spPr>
      </p:pic>
      <p:pic>
        <p:nvPicPr>
          <p:cNvPr id="11" name="Picture 10" descr="A group of rectangular colored rectangles&#10;&#10;Description automatically generated">
            <a:extLst>
              <a:ext uri="{FF2B5EF4-FFF2-40B4-BE49-F238E27FC236}">
                <a16:creationId xmlns:a16="http://schemas.microsoft.com/office/drawing/2014/main" id="{CD1C23A9-4B8D-9640-9BAA-99C4AE41B4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7004"/>
          <a:stretch/>
        </p:blipFill>
        <p:spPr>
          <a:xfrm>
            <a:off x="5279272" y="0"/>
            <a:ext cx="6912728" cy="392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31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colored rectangles&#10;&#10;Description automatically generated">
            <a:extLst>
              <a:ext uri="{FF2B5EF4-FFF2-40B4-BE49-F238E27FC236}">
                <a16:creationId xmlns:a16="http://schemas.microsoft.com/office/drawing/2014/main" id="{C26D3D84-DF62-154D-9490-DC2EFBF0CD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38419"/>
          <a:stretch/>
        </p:blipFill>
        <p:spPr>
          <a:xfrm>
            <a:off x="6638538" y="4100661"/>
            <a:ext cx="4994138" cy="27573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CE9827-7ED0-6744-815F-6F02F1DFDC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6990" y="2566449"/>
            <a:ext cx="6432223" cy="1119433"/>
          </a:xfrm>
        </p:spPr>
        <p:txBody>
          <a:bodyPr anchor="b"/>
          <a:lstStyle>
            <a:lvl1pPr algn="l">
              <a:defRPr sz="6000">
                <a:solidFill>
                  <a:srgbClr val="ED4C71"/>
                </a:solidFill>
              </a:defRPr>
            </a:lvl1pPr>
          </a:lstStyle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9233D24-6A84-6A4C-A755-5DBE9B97B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6990" y="4100661"/>
            <a:ext cx="9144000" cy="11194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081BE500-0DA0-0240-B1DC-ED23E9F8BE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91134" y="650449"/>
            <a:ext cx="2441542" cy="80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7CE9827-7ED0-6744-815F-6F02F1DFDC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6990" y="3477486"/>
            <a:ext cx="6432223" cy="1119433"/>
          </a:xfrm>
        </p:spPr>
        <p:txBody>
          <a:bodyPr anchor="b"/>
          <a:lstStyle>
            <a:lvl1pPr algn="l">
              <a:defRPr sz="6000">
                <a:solidFill>
                  <a:srgbClr val="009D91"/>
                </a:solidFill>
              </a:defRPr>
            </a:lvl1pPr>
          </a:lstStyle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9233D24-6A84-6A4C-A755-5DBE9B97B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6990" y="4705501"/>
            <a:ext cx="9144000" cy="11194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081BE500-0DA0-0240-B1DC-ED23E9F8BE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91134" y="650449"/>
            <a:ext cx="2441542" cy="807801"/>
          </a:xfrm>
          <a:prstGeom prst="rect">
            <a:avLst/>
          </a:prstGeom>
        </p:spPr>
      </p:pic>
      <p:pic>
        <p:nvPicPr>
          <p:cNvPr id="3" name="Picture 2" descr="A group of colored rectangles&#10;&#10;Description automatically generated">
            <a:extLst>
              <a:ext uri="{FF2B5EF4-FFF2-40B4-BE49-F238E27FC236}">
                <a16:creationId xmlns:a16="http://schemas.microsoft.com/office/drawing/2014/main" id="{859ECA8E-FFE7-6D46-887C-17505A0729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3952"/>
          <a:stretch/>
        </p:blipFill>
        <p:spPr>
          <a:xfrm>
            <a:off x="816990" y="0"/>
            <a:ext cx="4144651" cy="245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10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bg>
      <p:bgPr>
        <a:solidFill>
          <a:srgbClr val="ED4C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7CE9827-7ED0-6744-815F-6F02F1DFDC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76210" y="2940158"/>
            <a:ext cx="3846136" cy="1119433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9233D24-6A84-6A4C-A755-5DBE9B97B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76210" y="4561395"/>
            <a:ext cx="5467637" cy="11194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3D2A07D4-DBA5-6E48-86AF-69FCFBAA20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93171" y="681088"/>
            <a:ext cx="2562781" cy="838728"/>
          </a:xfrm>
          <a:prstGeom prst="rect">
            <a:avLst/>
          </a:prstGeom>
        </p:spPr>
      </p:pic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416F5A6-0909-F44E-B2F7-BB6AF20AE3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09" t="12543"/>
          <a:stretch/>
        </p:blipFill>
        <p:spPr>
          <a:xfrm>
            <a:off x="0" y="0"/>
            <a:ext cx="5012725" cy="542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5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9D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7CE9827-7ED0-6744-815F-6F02F1DFDCA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2169" y="3354937"/>
            <a:ext cx="3846136" cy="1119433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9233D24-6A84-6A4C-A755-5DBE9B97B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8936" y="4810155"/>
            <a:ext cx="5467637" cy="11194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3D2A07D4-DBA5-6E48-86AF-69FCFBAA20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7010" y="1060991"/>
            <a:ext cx="2562781" cy="8387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C0EF58-65CB-D442-848C-D4671E1053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4990" b="-308"/>
          <a:stretch/>
        </p:blipFill>
        <p:spPr>
          <a:xfrm>
            <a:off x="6175643" y="1"/>
            <a:ext cx="6016357" cy="354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64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3971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9EC7021-C283-DE46-B1ED-4E7FCBF76A3F}"/>
              </a:ext>
            </a:extLst>
          </p:cNvPr>
          <p:cNvSpPr txBox="1">
            <a:spLocks/>
          </p:cNvSpPr>
          <p:nvPr userDrawn="1"/>
        </p:nvSpPr>
        <p:spPr>
          <a:xfrm>
            <a:off x="774569" y="1226773"/>
            <a:ext cx="3846136" cy="11194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Coolvetica Rg" panose="020B0603030602020004" pitchFamily="34" charset="77"/>
                <a:ea typeface="+mj-ea"/>
                <a:cs typeface="+mj-cs"/>
              </a:defRPr>
            </a:lvl1pPr>
          </a:lstStyle>
          <a:p>
            <a:r>
              <a:rPr lang="en-GB"/>
              <a:t>Slide Title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678CB77-FDD2-1A49-91F7-35F9B35A76A5}"/>
              </a:ext>
            </a:extLst>
          </p:cNvPr>
          <p:cNvSpPr txBox="1">
            <a:spLocks/>
          </p:cNvSpPr>
          <p:nvPr userDrawn="1"/>
        </p:nvSpPr>
        <p:spPr>
          <a:xfrm>
            <a:off x="771336" y="2681991"/>
            <a:ext cx="5467637" cy="1119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A01345B5-4B51-314F-AED7-DA3A52CC49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93171" y="681088"/>
            <a:ext cx="2562781" cy="8387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18DF90-D39A-D74C-B7ED-D80FDA22BF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-7283" b="41965"/>
          <a:stretch/>
        </p:blipFill>
        <p:spPr>
          <a:xfrm>
            <a:off x="4830136" y="2842054"/>
            <a:ext cx="6812950" cy="401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17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rgbClr val="FACF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9EC7021-C283-DE46-B1ED-4E7FCBF76A3F}"/>
              </a:ext>
            </a:extLst>
          </p:cNvPr>
          <p:cNvSpPr txBox="1">
            <a:spLocks/>
          </p:cNvSpPr>
          <p:nvPr userDrawn="1"/>
        </p:nvSpPr>
        <p:spPr>
          <a:xfrm>
            <a:off x="774569" y="1103205"/>
            <a:ext cx="3846136" cy="11194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Coolvetica Rg" panose="020B0603030602020004" pitchFamily="34" charset="77"/>
                <a:ea typeface="+mj-ea"/>
                <a:cs typeface="+mj-cs"/>
              </a:defRPr>
            </a:lvl1pPr>
          </a:lstStyle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678CB77-FDD2-1A49-91F7-35F9B35A76A5}"/>
              </a:ext>
            </a:extLst>
          </p:cNvPr>
          <p:cNvSpPr txBox="1">
            <a:spLocks/>
          </p:cNvSpPr>
          <p:nvPr userDrawn="1"/>
        </p:nvSpPr>
        <p:spPr>
          <a:xfrm>
            <a:off x="771336" y="2434856"/>
            <a:ext cx="5467637" cy="1119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/>
                </a:solidFill>
              </a:rPr>
              <a:t>Click to edit Master subtitle style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01345B5-4B51-314F-AED7-DA3A52CC497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993171" y="681088"/>
            <a:ext cx="2562780" cy="8387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18DF90-D39A-D74C-B7ED-D80FDA22BF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-7283" b="41965"/>
          <a:stretch/>
        </p:blipFill>
        <p:spPr>
          <a:xfrm>
            <a:off x="0" y="3325364"/>
            <a:ext cx="5993027" cy="353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35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91E96B-2F0E-4545-8C25-126978C51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Slide Title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4B2CC0-E36F-7440-93F0-5C34E2F65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000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oolvetica Rg" panose="020B06030306020200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C6FCA-CCCB-3046-BFAD-C9506E237A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F5AFA4-2342-134C-B062-E441D2FDB4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310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33190-4D07-5C42-88FA-D1EF84DFBB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40C371-3F12-8945-BF2B-5AF365009C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291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2A400A-697C-7E40-B31B-3EB9D8644F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27EA5CC-7E9F-E945-AF12-F629AEBCCD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9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8805ED-E9CA-4F48-B22C-6C69C340D0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EA1B58C-3180-3D4A-B8EA-0D33FDE1E1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56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515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A46182-AE00-E041-83FA-567A2D3555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07F7BEA-41A7-F14A-9BEE-F4BEB57BEA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07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Coolvetica Rg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paul@midpointcreative.com</dc:creator>
  <cp:lastModifiedBy>paul@midpointcreative.com</cp:lastModifiedBy>
  <cp:revision>2</cp:revision>
  <dcterms:created xsi:type="dcterms:W3CDTF">2025-10-14T11:06:21Z</dcterms:created>
  <dcterms:modified xsi:type="dcterms:W3CDTF">2025-10-14T11:27:47Z</dcterms:modified>
</cp:coreProperties>
</file>